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599525" cy="288004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4" autoAdjust="0"/>
    <p:restoredTop sz="94660"/>
  </p:normalViewPr>
  <p:slideViewPr>
    <p:cSldViewPr snapToGrid="0">
      <p:cViewPr varScale="1">
        <p:scale>
          <a:sx n="26" d="100"/>
          <a:sy n="26" d="100"/>
        </p:scale>
        <p:origin x="289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632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Agrupar 21">
            <a:extLst>
              <a:ext uri="{FF2B5EF4-FFF2-40B4-BE49-F238E27FC236}">
                <a16:creationId xmlns:a16="http://schemas.microsoft.com/office/drawing/2014/main" id="{9BDFD23E-16EA-F00E-0667-314B6F92CB85}"/>
              </a:ext>
            </a:extLst>
          </p:cNvPr>
          <p:cNvGrpSpPr/>
          <p:nvPr userDrawn="1"/>
        </p:nvGrpSpPr>
        <p:grpSpPr>
          <a:xfrm>
            <a:off x="0" y="0"/>
            <a:ext cx="21599525" cy="28800425"/>
            <a:chOff x="0" y="0"/>
            <a:chExt cx="21599525" cy="28800425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50756671-91D2-BA63-1E02-D9CB9521A1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1599525" cy="28800425"/>
            </a:xfrm>
            <a:prstGeom prst="rect">
              <a:avLst/>
            </a:prstGeom>
          </p:spPr>
        </p:pic>
        <p:sp>
          <p:nvSpPr>
            <p:cNvPr id="16" name="Retângulo: Cantos Arredondados 15">
              <a:extLst>
                <a:ext uri="{FF2B5EF4-FFF2-40B4-BE49-F238E27FC236}">
                  <a16:creationId xmlns:a16="http://schemas.microsoft.com/office/drawing/2014/main" id="{2A57DDA7-6D69-874D-D3DB-20A7FCDFB837}"/>
                </a:ext>
              </a:extLst>
            </p:cNvPr>
            <p:cNvSpPr/>
            <p:nvPr userDrawn="1"/>
          </p:nvSpPr>
          <p:spPr>
            <a:xfrm>
              <a:off x="1290917" y="3496235"/>
              <a:ext cx="19178809" cy="23481668"/>
            </a:xfrm>
            <a:prstGeom prst="roundRect">
              <a:avLst>
                <a:gd name="adj" fmla="val 204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382"/>
            </a:p>
          </p:txBody>
        </p:sp>
        <p:sp>
          <p:nvSpPr>
            <p:cNvPr id="18" name="bg object 56">
              <a:extLst>
                <a:ext uri="{FF2B5EF4-FFF2-40B4-BE49-F238E27FC236}">
                  <a16:creationId xmlns:a16="http://schemas.microsoft.com/office/drawing/2014/main" id="{CD1F6CB0-78F8-ABE6-DBDD-CCF49F29DA8D}"/>
                </a:ext>
              </a:extLst>
            </p:cNvPr>
            <p:cNvSpPr/>
            <p:nvPr userDrawn="1"/>
          </p:nvSpPr>
          <p:spPr>
            <a:xfrm>
              <a:off x="2105790" y="5154171"/>
              <a:ext cx="17662659" cy="2220337"/>
            </a:xfrm>
            <a:custGeom>
              <a:avLst/>
              <a:gdLst/>
              <a:ahLst/>
              <a:cxnLst/>
              <a:rect l="l" t="t" r="r" b="b"/>
              <a:pathLst>
                <a:path w="8522335" h="993775">
                  <a:moveTo>
                    <a:pt x="8301355" y="441325"/>
                  </a:moveTo>
                  <a:lnTo>
                    <a:pt x="220979" y="441325"/>
                  </a:lnTo>
                  <a:lnTo>
                    <a:pt x="176529" y="436879"/>
                  </a:lnTo>
                  <a:lnTo>
                    <a:pt x="134619" y="423545"/>
                  </a:lnTo>
                  <a:lnTo>
                    <a:pt x="97154" y="403225"/>
                  </a:lnTo>
                  <a:lnTo>
                    <a:pt x="64769" y="376554"/>
                  </a:lnTo>
                  <a:lnTo>
                    <a:pt x="37464" y="343535"/>
                  </a:lnTo>
                  <a:lnTo>
                    <a:pt x="17144" y="306070"/>
                  </a:lnTo>
                  <a:lnTo>
                    <a:pt x="4444" y="264795"/>
                  </a:lnTo>
                  <a:lnTo>
                    <a:pt x="0" y="220345"/>
                  </a:lnTo>
                  <a:lnTo>
                    <a:pt x="4444" y="175895"/>
                  </a:lnTo>
                  <a:lnTo>
                    <a:pt x="17144" y="134620"/>
                  </a:lnTo>
                  <a:lnTo>
                    <a:pt x="37464" y="97154"/>
                  </a:lnTo>
                  <a:lnTo>
                    <a:pt x="64769" y="64135"/>
                  </a:lnTo>
                  <a:lnTo>
                    <a:pt x="97154" y="37465"/>
                  </a:lnTo>
                  <a:lnTo>
                    <a:pt x="134619" y="17145"/>
                  </a:lnTo>
                  <a:lnTo>
                    <a:pt x="176529" y="4445"/>
                  </a:lnTo>
                  <a:lnTo>
                    <a:pt x="220979" y="0"/>
                  </a:lnTo>
                  <a:lnTo>
                    <a:pt x="8301355" y="0"/>
                  </a:lnTo>
                  <a:lnTo>
                    <a:pt x="8345805" y="4445"/>
                  </a:lnTo>
                  <a:lnTo>
                    <a:pt x="8387080" y="17145"/>
                  </a:lnTo>
                  <a:lnTo>
                    <a:pt x="8424545" y="37465"/>
                  </a:lnTo>
                  <a:lnTo>
                    <a:pt x="8457565" y="64135"/>
                  </a:lnTo>
                  <a:lnTo>
                    <a:pt x="8484235" y="97154"/>
                  </a:lnTo>
                  <a:lnTo>
                    <a:pt x="8504555" y="134620"/>
                  </a:lnTo>
                  <a:lnTo>
                    <a:pt x="8517890" y="175895"/>
                  </a:lnTo>
                  <a:lnTo>
                    <a:pt x="8522335" y="220345"/>
                  </a:lnTo>
                  <a:lnTo>
                    <a:pt x="8517890" y="264795"/>
                  </a:lnTo>
                  <a:lnTo>
                    <a:pt x="8504555" y="306070"/>
                  </a:lnTo>
                  <a:lnTo>
                    <a:pt x="8484235" y="343535"/>
                  </a:lnTo>
                  <a:lnTo>
                    <a:pt x="8457565" y="376554"/>
                  </a:lnTo>
                  <a:lnTo>
                    <a:pt x="8424545" y="403225"/>
                  </a:lnTo>
                  <a:lnTo>
                    <a:pt x="8387080" y="423545"/>
                  </a:lnTo>
                  <a:lnTo>
                    <a:pt x="8345805" y="436879"/>
                  </a:lnTo>
                  <a:lnTo>
                    <a:pt x="8301355" y="441325"/>
                  </a:lnTo>
                  <a:close/>
                </a:path>
                <a:path w="8522335" h="993775">
                  <a:moveTo>
                    <a:pt x="8301355" y="993775"/>
                  </a:moveTo>
                  <a:lnTo>
                    <a:pt x="220979" y="993775"/>
                  </a:lnTo>
                  <a:lnTo>
                    <a:pt x="176529" y="989329"/>
                  </a:lnTo>
                  <a:lnTo>
                    <a:pt x="134619" y="976629"/>
                  </a:lnTo>
                  <a:lnTo>
                    <a:pt x="97154" y="956310"/>
                  </a:lnTo>
                  <a:lnTo>
                    <a:pt x="64769" y="929640"/>
                  </a:lnTo>
                  <a:lnTo>
                    <a:pt x="37464" y="896620"/>
                  </a:lnTo>
                  <a:lnTo>
                    <a:pt x="17144" y="859154"/>
                  </a:lnTo>
                  <a:lnTo>
                    <a:pt x="4444" y="817879"/>
                  </a:lnTo>
                  <a:lnTo>
                    <a:pt x="0" y="773429"/>
                  </a:lnTo>
                  <a:lnTo>
                    <a:pt x="4444" y="728979"/>
                  </a:lnTo>
                  <a:lnTo>
                    <a:pt x="17144" y="687070"/>
                  </a:lnTo>
                  <a:lnTo>
                    <a:pt x="37464" y="649604"/>
                  </a:lnTo>
                  <a:lnTo>
                    <a:pt x="64769" y="617220"/>
                  </a:lnTo>
                  <a:lnTo>
                    <a:pt x="97154" y="589915"/>
                  </a:lnTo>
                  <a:lnTo>
                    <a:pt x="134619" y="569595"/>
                  </a:lnTo>
                  <a:lnTo>
                    <a:pt x="176529" y="556895"/>
                  </a:lnTo>
                  <a:lnTo>
                    <a:pt x="220979" y="552450"/>
                  </a:lnTo>
                  <a:lnTo>
                    <a:pt x="8301355" y="552450"/>
                  </a:lnTo>
                  <a:lnTo>
                    <a:pt x="8345805" y="556895"/>
                  </a:lnTo>
                  <a:lnTo>
                    <a:pt x="8387080" y="569595"/>
                  </a:lnTo>
                  <a:lnTo>
                    <a:pt x="8424545" y="589915"/>
                  </a:lnTo>
                  <a:lnTo>
                    <a:pt x="8457565" y="617220"/>
                  </a:lnTo>
                  <a:lnTo>
                    <a:pt x="8484235" y="649604"/>
                  </a:lnTo>
                  <a:lnTo>
                    <a:pt x="8504555" y="687070"/>
                  </a:lnTo>
                  <a:lnTo>
                    <a:pt x="8517890" y="728979"/>
                  </a:lnTo>
                  <a:lnTo>
                    <a:pt x="8522335" y="773429"/>
                  </a:lnTo>
                  <a:lnTo>
                    <a:pt x="8517890" y="817879"/>
                  </a:lnTo>
                  <a:lnTo>
                    <a:pt x="8504555" y="859154"/>
                  </a:lnTo>
                  <a:lnTo>
                    <a:pt x="8484235" y="896620"/>
                  </a:lnTo>
                  <a:lnTo>
                    <a:pt x="8457565" y="929640"/>
                  </a:lnTo>
                  <a:lnTo>
                    <a:pt x="8424545" y="956310"/>
                  </a:lnTo>
                  <a:lnTo>
                    <a:pt x="8387080" y="976629"/>
                  </a:lnTo>
                  <a:lnTo>
                    <a:pt x="8345805" y="989329"/>
                  </a:lnTo>
                  <a:lnTo>
                    <a:pt x="8301355" y="99377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306"/>
            </a:p>
          </p:txBody>
        </p:sp>
        <p:sp>
          <p:nvSpPr>
            <p:cNvPr id="19" name="bg object 57">
              <a:extLst>
                <a:ext uri="{FF2B5EF4-FFF2-40B4-BE49-F238E27FC236}">
                  <a16:creationId xmlns:a16="http://schemas.microsoft.com/office/drawing/2014/main" id="{79BCD5B8-579F-4770-BCAF-30BF93EB47A5}"/>
                </a:ext>
              </a:extLst>
            </p:cNvPr>
            <p:cNvSpPr/>
            <p:nvPr userDrawn="1"/>
          </p:nvSpPr>
          <p:spPr>
            <a:xfrm>
              <a:off x="2142293" y="7962899"/>
              <a:ext cx="8574697" cy="5957238"/>
            </a:xfrm>
            <a:custGeom>
              <a:avLst/>
              <a:gdLst/>
              <a:ahLst/>
              <a:cxnLst/>
              <a:rect l="l" t="t" r="r" b="b"/>
              <a:pathLst>
                <a:path w="4184015" h="2589529">
                  <a:moveTo>
                    <a:pt x="4067809" y="0"/>
                  </a:moveTo>
                  <a:lnTo>
                    <a:pt x="116839" y="0"/>
                  </a:lnTo>
                  <a:lnTo>
                    <a:pt x="71119" y="8889"/>
                  </a:lnTo>
                  <a:lnTo>
                    <a:pt x="34289" y="34289"/>
                  </a:lnTo>
                  <a:lnTo>
                    <a:pt x="9525" y="71119"/>
                  </a:lnTo>
                  <a:lnTo>
                    <a:pt x="0" y="116839"/>
                  </a:lnTo>
                  <a:lnTo>
                    <a:pt x="0" y="2472689"/>
                  </a:lnTo>
                  <a:lnTo>
                    <a:pt x="9525" y="2517775"/>
                  </a:lnTo>
                  <a:lnTo>
                    <a:pt x="34289" y="2555239"/>
                  </a:lnTo>
                  <a:lnTo>
                    <a:pt x="71119" y="2580004"/>
                  </a:lnTo>
                  <a:lnTo>
                    <a:pt x="116839" y="2589529"/>
                  </a:lnTo>
                  <a:lnTo>
                    <a:pt x="4067809" y="2589529"/>
                  </a:lnTo>
                  <a:lnTo>
                    <a:pt x="4112895" y="2580004"/>
                  </a:lnTo>
                  <a:lnTo>
                    <a:pt x="4150359" y="2555239"/>
                  </a:lnTo>
                  <a:lnTo>
                    <a:pt x="4175125" y="2517775"/>
                  </a:lnTo>
                  <a:lnTo>
                    <a:pt x="4184015" y="2472689"/>
                  </a:lnTo>
                  <a:lnTo>
                    <a:pt x="4184015" y="116839"/>
                  </a:lnTo>
                  <a:lnTo>
                    <a:pt x="4175125" y="71119"/>
                  </a:lnTo>
                  <a:lnTo>
                    <a:pt x="4150359" y="34289"/>
                  </a:lnTo>
                  <a:lnTo>
                    <a:pt x="4112895" y="8889"/>
                  </a:lnTo>
                  <a:lnTo>
                    <a:pt x="4067809" y="0"/>
                  </a:lnTo>
                  <a:close/>
                </a:path>
              </a:pathLst>
            </a:custGeom>
            <a:solidFill>
              <a:srgbClr val="E1E1E0"/>
            </a:solidFill>
          </p:spPr>
          <p:txBody>
            <a:bodyPr wrap="square" lIns="0" tIns="0" rIns="0" bIns="0" rtlCol="0"/>
            <a:lstStyle/>
            <a:p>
              <a:endParaRPr sz="3306"/>
            </a:p>
          </p:txBody>
        </p:sp>
        <p:sp>
          <p:nvSpPr>
            <p:cNvPr id="20" name="bg object 58">
              <a:extLst>
                <a:ext uri="{FF2B5EF4-FFF2-40B4-BE49-F238E27FC236}">
                  <a16:creationId xmlns:a16="http://schemas.microsoft.com/office/drawing/2014/main" id="{8E90A81E-7F3E-9F9A-E22B-88E80C056111}"/>
                </a:ext>
              </a:extLst>
            </p:cNvPr>
            <p:cNvSpPr/>
            <p:nvPr userDrawn="1"/>
          </p:nvSpPr>
          <p:spPr>
            <a:xfrm>
              <a:off x="2119479" y="7942991"/>
              <a:ext cx="8574697" cy="5957239"/>
            </a:xfrm>
            <a:custGeom>
              <a:avLst/>
              <a:gdLst/>
              <a:ahLst/>
              <a:cxnLst/>
              <a:rect l="l" t="t" r="r" b="b"/>
              <a:pathLst>
                <a:path w="4184015" h="2589529">
                  <a:moveTo>
                    <a:pt x="4067809" y="2589529"/>
                  </a:moveTo>
                  <a:lnTo>
                    <a:pt x="116839" y="2589529"/>
                  </a:lnTo>
                  <a:lnTo>
                    <a:pt x="71119" y="2580004"/>
                  </a:lnTo>
                  <a:lnTo>
                    <a:pt x="34289" y="2555239"/>
                  </a:lnTo>
                  <a:lnTo>
                    <a:pt x="9525" y="2517775"/>
                  </a:lnTo>
                  <a:lnTo>
                    <a:pt x="0" y="2472689"/>
                  </a:lnTo>
                  <a:lnTo>
                    <a:pt x="0" y="116839"/>
                  </a:lnTo>
                  <a:lnTo>
                    <a:pt x="9525" y="71119"/>
                  </a:lnTo>
                  <a:lnTo>
                    <a:pt x="34289" y="34289"/>
                  </a:lnTo>
                  <a:lnTo>
                    <a:pt x="71119" y="8889"/>
                  </a:lnTo>
                  <a:lnTo>
                    <a:pt x="116839" y="0"/>
                  </a:lnTo>
                  <a:lnTo>
                    <a:pt x="4067809" y="0"/>
                  </a:lnTo>
                  <a:lnTo>
                    <a:pt x="4112895" y="8889"/>
                  </a:lnTo>
                  <a:lnTo>
                    <a:pt x="4150359" y="34289"/>
                  </a:lnTo>
                  <a:lnTo>
                    <a:pt x="4175125" y="71119"/>
                  </a:lnTo>
                  <a:lnTo>
                    <a:pt x="4184015" y="116839"/>
                  </a:lnTo>
                  <a:lnTo>
                    <a:pt x="4184015" y="2472689"/>
                  </a:lnTo>
                  <a:lnTo>
                    <a:pt x="4175125" y="2517775"/>
                  </a:lnTo>
                  <a:lnTo>
                    <a:pt x="4150359" y="2555239"/>
                  </a:lnTo>
                  <a:lnTo>
                    <a:pt x="4112895" y="2580004"/>
                  </a:lnTo>
                  <a:lnTo>
                    <a:pt x="4067809" y="258952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306"/>
            </a:p>
          </p:txBody>
        </p:sp>
        <p:sp>
          <p:nvSpPr>
            <p:cNvPr id="2" name="bg object 57">
              <a:extLst>
                <a:ext uri="{FF2B5EF4-FFF2-40B4-BE49-F238E27FC236}">
                  <a16:creationId xmlns:a16="http://schemas.microsoft.com/office/drawing/2014/main" id="{E223B0C2-D026-1E6F-70E9-8CA4C2E0E651}"/>
                </a:ext>
              </a:extLst>
            </p:cNvPr>
            <p:cNvSpPr/>
            <p:nvPr userDrawn="1"/>
          </p:nvSpPr>
          <p:spPr>
            <a:xfrm>
              <a:off x="11193753" y="7990742"/>
              <a:ext cx="8574697" cy="5957238"/>
            </a:xfrm>
            <a:custGeom>
              <a:avLst/>
              <a:gdLst/>
              <a:ahLst/>
              <a:cxnLst/>
              <a:rect l="l" t="t" r="r" b="b"/>
              <a:pathLst>
                <a:path w="4184015" h="2589529">
                  <a:moveTo>
                    <a:pt x="4067809" y="0"/>
                  </a:moveTo>
                  <a:lnTo>
                    <a:pt x="116839" y="0"/>
                  </a:lnTo>
                  <a:lnTo>
                    <a:pt x="71119" y="8889"/>
                  </a:lnTo>
                  <a:lnTo>
                    <a:pt x="34289" y="34289"/>
                  </a:lnTo>
                  <a:lnTo>
                    <a:pt x="9525" y="71119"/>
                  </a:lnTo>
                  <a:lnTo>
                    <a:pt x="0" y="116839"/>
                  </a:lnTo>
                  <a:lnTo>
                    <a:pt x="0" y="2472689"/>
                  </a:lnTo>
                  <a:lnTo>
                    <a:pt x="9525" y="2517775"/>
                  </a:lnTo>
                  <a:lnTo>
                    <a:pt x="34289" y="2555239"/>
                  </a:lnTo>
                  <a:lnTo>
                    <a:pt x="71119" y="2580004"/>
                  </a:lnTo>
                  <a:lnTo>
                    <a:pt x="116839" y="2589529"/>
                  </a:lnTo>
                  <a:lnTo>
                    <a:pt x="4067809" y="2589529"/>
                  </a:lnTo>
                  <a:lnTo>
                    <a:pt x="4112895" y="2580004"/>
                  </a:lnTo>
                  <a:lnTo>
                    <a:pt x="4150359" y="2555239"/>
                  </a:lnTo>
                  <a:lnTo>
                    <a:pt x="4175125" y="2517775"/>
                  </a:lnTo>
                  <a:lnTo>
                    <a:pt x="4184015" y="2472689"/>
                  </a:lnTo>
                  <a:lnTo>
                    <a:pt x="4184015" y="116839"/>
                  </a:lnTo>
                  <a:lnTo>
                    <a:pt x="4175125" y="71119"/>
                  </a:lnTo>
                  <a:lnTo>
                    <a:pt x="4150359" y="34289"/>
                  </a:lnTo>
                  <a:lnTo>
                    <a:pt x="4112895" y="8889"/>
                  </a:lnTo>
                  <a:lnTo>
                    <a:pt x="4067809" y="0"/>
                  </a:lnTo>
                  <a:close/>
                </a:path>
              </a:pathLst>
            </a:custGeom>
            <a:solidFill>
              <a:srgbClr val="E1E1E0"/>
            </a:solidFill>
          </p:spPr>
          <p:txBody>
            <a:bodyPr wrap="square" lIns="0" tIns="0" rIns="0" bIns="0" rtlCol="0"/>
            <a:lstStyle/>
            <a:p>
              <a:endParaRPr sz="3306"/>
            </a:p>
          </p:txBody>
        </p:sp>
        <p:sp>
          <p:nvSpPr>
            <p:cNvPr id="3" name="bg object 58">
              <a:extLst>
                <a:ext uri="{FF2B5EF4-FFF2-40B4-BE49-F238E27FC236}">
                  <a16:creationId xmlns:a16="http://schemas.microsoft.com/office/drawing/2014/main" id="{60FAE3BB-4284-CC07-8DED-953F04CAD3CD}"/>
                </a:ext>
              </a:extLst>
            </p:cNvPr>
            <p:cNvSpPr/>
            <p:nvPr userDrawn="1"/>
          </p:nvSpPr>
          <p:spPr>
            <a:xfrm>
              <a:off x="11170939" y="7970834"/>
              <a:ext cx="8574697" cy="5957239"/>
            </a:xfrm>
            <a:custGeom>
              <a:avLst/>
              <a:gdLst/>
              <a:ahLst/>
              <a:cxnLst/>
              <a:rect l="l" t="t" r="r" b="b"/>
              <a:pathLst>
                <a:path w="4184015" h="2589529">
                  <a:moveTo>
                    <a:pt x="4067809" y="2589529"/>
                  </a:moveTo>
                  <a:lnTo>
                    <a:pt x="116839" y="2589529"/>
                  </a:lnTo>
                  <a:lnTo>
                    <a:pt x="71119" y="2580004"/>
                  </a:lnTo>
                  <a:lnTo>
                    <a:pt x="34289" y="2555239"/>
                  </a:lnTo>
                  <a:lnTo>
                    <a:pt x="9525" y="2517775"/>
                  </a:lnTo>
                  <a:lnTo>
                    <a:pt x="0" y="2472689"/>
                  </a:lnTo>
                  <a:lnTo>
                    <a:pt x="0" y="116839"/>
                  </a:lnTo>
                  <a:lnTo>
                    <a:pt x="9525" y="71119"/>
                  </a:lnTo>
                  <a:lnTo>
                    <a:pt x="34289" y="34289"/>
                  </a:lnTo>
                  <a:lnTo>
                    <a:pt x="71119" y="8889"/>
                  </a:lnTo>
                  <a:lnTo>
                    <a:pt x="116839" y="0"/>
                  </a:lnTo>
                  <a:lnTo>
                    <a:pt x="4067809" y="0"/>
                  </a:lnTo>
                  <a:lnTo>
                    <a:pt x="4112895" y="8889"/>
                  </a:lnTo>
                  <a:lnTo>
                    <a:pt x="4150359" y="34289"/>
                  </a:lnTo>
                  <a:lnTo>
                    <a:pt x="4175125" y="71119"/>
                  </a:lnTo>
                  <a:lnTo>
                    <a:pt x="4184015" y="116839"/>
                  </a:lnTo>
                  <a:lnTo>
                    <a:pt x="4184015" y="2472689"/>
                  </a:lnTo>
                  <a:lnTo>
                    <a:pt x="4175125" y="2517775"/>
                  </a:lnTo>
                  <a:lnTo>
                    <a:pt x="4150359" y="2555239"/>
                  </a:lnTo>
                  <a:lnTo>
                    <a:pt x="4112895" y="2580004"/>
                  </a:lnTo>
                  <a:lnTo>
                    <a:pt x="4067809" y="258952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306"/>
            </a:p>
          </p:txBody>
        </p:sp>
        <p:sp>
          <p:nvSpPr>
            <p:cNvPr id="34" name="bg object 57">
              <a:extLst>
                <a:ext uri="{FF2B5EF4-FFF2-40B4-BE49-F238E27FC236}">
                  <a16:creationId xmlns:a16="http://schemas.microsoft.com/office/drawing/2014/main" id="{950693E1-9020-DB21-6B0A-4CA83552B7E8}"/>
                </a:ext>
              </a:extLst>
            </p:cNvPr>
            <p:cNvSpPr/>
            <p:nvPr userDrawn="1"/>
          </p:nvSpPr>
          <p:spPr>
            <a:xfrm>
              <a:off x="2043279" y="14388987"/>
              <a:ext cx="8574697" cy="5957238"/>
            </a:xfrm>
            <a:custGeom>
              <a:avLst/>
              <a:gdLst/>
              <a:ahLst/>
              <a:cxnLst/>
              <a:rect l="l" t="t" r="r" b="b"/>
              <a:pathLst>
                <a:path w="4184015" h="2589529">
                  <a:moveTo>
                    <a:pt x="4067809" y="0"/>
                  </a:moveTo>
                  <a:lnTo>
                    <a:pt x="116839" y="0"/>
                  </a:lnTo>
                  <a:lnTo>
                    <a:pt x="71119" y="8889"/>
                  </a:lnTo>
                  <a:lnTo>
                    <a:pt x="34289" y="34289"/>
                  </a:lnTo>
                  <a:lnTo>
                    <a:pt x="9525" y="71119"/>
                  </a:lnTo>
                  <a:lnTo>
                    <a:pt x="0" y="116839"/>
                  </a:lnTo>
                  <a:lnTo>
                    <a:pt x="0" y="2472689"/>
                  </a:lnTo>
                  <a:lnTo>
                    <a:pt x="9525" y="2517775"/>
                  </a:lnTo>
                  <a:lnTo>
                    <a:pt x="34289" y="2555239"/>
                  </a:lnTo>
                  <a:lnTo>
                    <a:pt x="71119" y="2580004"/>
                  </a:lnTo>
                  <a:lnTo>
                    <a:pt x="116839" y="2589529"/>
                  </a:lnTo>
                  <a:lnTo>
                    <a:pt x="4067809" y="2589529"/>
                  </a:lnTo>
                  <a:lnTo>
                    <a:pt x="4112895" y="2580004"/>
                  </a:lnTo>
                  <a:lnTo>
                    <a:pt x="4150359" y="2555239"/>
                  </a:lnTo>
                  <a:lnTo>
                    <a:pt x="4175125" y="2517775"/>
                  </a:lnTo>
                  <a:lnTo>
                    <a:pt x="4184015" y="2472689"/>
                  </a:lnTo>
                  <a:lnTo>
                    <a:pt x="4184015" y="116839"/>
                  </a:lnTo>
                  <a:lnTo>
                    <a:pt x="4175125" y="71119"/>
                  </a:lnTo>
                  <a:lnTo>
                    <a:pt x="4150359" y="34289"/>
                  </a:lnTo>
                  <a:lnTo>
                    <a:pt x="4112895" y="8889"/>
                  </a:lnTo>
                  <a:lnTo>
                    <a:pt x="4067809" y="0"/>
                  </a:lnTo>
                  <a:close/>
                </a:path>
              </a:pathLst>
            </a:custGeom>
            <a:solidFill>
              <a:srgbClr val="E1E1E0"/>
            </a:solidFill>
          </p:spPr>
          <p:txBody>
            <a:bodyPr wrap="square" lIns="0" tIns="0" rIns="0" bIns="0" rtlCol="0"/>
            <a:lstStyle/>
            <a:p>
              <a:endParaRPr sz="3306"/>
            </a:p>
          </p:txBody>
        </p:sp>
        <p:sp>
          <p:nvSpPr>
            <p:cNvPr id="35" name="bg object 58">
              <a:extLst>
                <a:ext uri="{FF2B5EF4-FFF2-40B4-BE49-F238E27FC236}">
                  <a16:creationId xmlns:a16="http://schemas.microsoft.com/office/drawing/2014/main" id="{E60947DE-DD73-5849-BDF2-1B31187275E0}"/>
                </a:ext>
              </a:extLst>
            </p:cNvPr>
            <p:cNvSpPr/>
            <p:nvPr userDrawn="1"/>
          </p:nvSpPr>
          <p:spPr>
            <a:xfrm>
              <a:off x="2039515" y="14369079"/>
              <a:ext cx="8574697" cy="5957239"/>
            </a:xfrm>
            <a:custGeom>
              <a:avLst/>
              <a:gdLst/>
              <a:ahLst/>
              <a:cxnLst/>
              <a:rect l="l" t="t" r="r" b="b"/>
              <a:pathLst>
                <a:path w="4184015" h="2589529">
                  <a:moveTo>
                    <a:pt x="4067809" y="2589529"/>
                  </a:moveTo>
                  <a:lnTo>
                    <a:pt x="116839" y="2589529"/>
                  </a:lnTo>
                  <a:lnTo>
                    <a:pt x="71119" y="2580004"/>
                  </a:lnTo>
                  <a:lnTo>
                    <a:pt x="34289" y="2555239"/>
                  </a:lnTo>
                  <a:lnTo>
                    <a:pt x="9525" y="2517775"/>
                  </a:lnTo>
                  <a:lnTo>
                    <a:pt x="0" y="2472689"/>
                  </a:lnTo>
                  <a:lnTo>
                    <a:pt x="0" y="116839"/>
                  </a:lnTo>
                  <a:lnTo>
                    <a:pt x="9525" y="71119"/>
                  </a:lnTo>
                  <a:lnTo>
                    <a:pt x="34289" y="34289"/>
                  </a:lnTo>
                  <a:lnTo>
                    <a:pt x="71119" y="8889"/>
                  </a:lnTo>
                  <a:lnTo>
                    <a:pt x="116839" y="0"/>
                  </a:lnTo>
                  <a:lnTo>
                    <a:pt x="4067809" y="0"/>
                  </a:lnTo>
                  <a:lnTo>
                    <a:pt x="4112895" y="8889"/>
                  </a:lnTo>
                  <a:lnTo>
                    <a:pt x="4150359" y="34289"/>
                  </a:lnTo>
                  <a:lnTo>
                    <a:pt x="4175125" y="71119"/>
                  </a:lnTo>
                  <a:lnTo>
                    <a:pt x="4184015" y="116839"/>
                  </a:lnTo>
                  <a:lnTo>
                    <a:pt x="4184015" y="2472689"/>
                  </a:lnTo>
                  <a:lnTo>
                    <a:pt x="4175125" y="2517775"/>
                  </a:lnTo>
                  <a:lnTo>
                    <a:pt x="4150359" y="2555239"/>
                  </a:lnTo>
                  <a:lnTo>
                    <a:pt x="4112895" y="2580004"/>
                  </a:lnTo>
                  <a:lnTo>
                    <a:pt x="4067809" y="258952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306"/>
            </a:p>
          </p:txBody>
        </p:sp>
        <p:sp>
          <p:nvSpPr>
            <p:cNvPr id="36" name="bg object 57">
              <a:extLst>
                <a:ext uri="{FF2B5EF4-FFF2-40B4-BE49-F238E27FC236}">
                  <a16:creationId xmlns:a16="http://schemas.microsoft.com/office/drawing/2014/main" id="{A7A4735A-1168-A1B1-DC10-C8E09AA5AFB7}"/>
                </a:ext>
              </a:extLst>
            </p:cNvPr>
            <p:cNvSpPr/>
            <p:nvPr userDrawn="1"/>
          </p:nvSpPr>
          <p:spPr>
            <a:xfrm>
              <a:off x="11113789" y="14397780"/>
              <a:ext cx="8574697" cy="5957238"/>
            </a:xfrm>
            <a:custGeom>
              <a:avLst/>
              <a:gdLst/>
              <a:ahLst/>
              <a:cxnLst/>
              <a:rect l="l" t="t" r="r" b="b"/>
              <a:pathLst>
                <a:path w="4184015" h="2589529">
                  <a:moveTo>
                    <a:pt x="4067809" y="0"/>
                  </a:moveTo>
                  <a:lnTo>
                    <a:pt x="116839" y="0"/>
                  </a:lnTo>
                  <a:lnTo>
                    <a:pt x="71119" y="8889"/>
                  </a:lnTo>
                  <a:lnTo>
                    <a:pt x="34289" y="34289"/>
                  </a:lnTo>
                  <a:lnTo>
                    <a:pt x="9525" y="71119"/>
                  </a:lnTo>
                  <a:lnTo>
                    <a:pt x="0" y="116839"/>
                  </a:lnTo>
                  <a:lnTo>
                    <a:pt x="0" y="2472689"/>
                  </a:lnTo>
                  <a:lnTo>
                    <a:pt x="9525" y="2517775"/>
                  </a:lnTo>
                  <a:lnTo>
                    <a:pt x="34289" y="2555239"/>
                  </a:lnTo>
                  <a:lnTo>
                    <a:pt x="71119" y="2580004"/>
                  </a:lnTo>
                  <a:lnTo>
                    <a:pt x="116839" y="2589529"/>
                  </a:lnTo>
                  <a:lnTo>
                    <a:pt x="4067809" y="2589529"/>
                  </a:lnTo>
                  <a:lnTo>
                    <a:pt x="4112895" y="2580004"/>
                  </a:lnTo>
                  <a:lnTo>
                    <a:pt x="4150359" y="2555239"/>
                  </a:lnTo>
                  <a:lnTo>
                    <a:pt x="4175125" y="2517775"/>
                  </a:lnTo>
                  <a:lnTo>
                    <a:pt x="4184015" y="2472689"/>
                  </a:lnTo>
                  <a:lnTo>
                    <a:pt x="4184015" y="116839"/>
                  </a:lnTo>
                  <a:lnTo>
                    <a:pt x="4175125" y="71119"/>
                  </a:lnTo>
                  <a:lnTo>
                    <a:pt x="4150359" y="34289"/>
                  </a:lnTo>
                  <a:lnTo>
                    <a:pt x="4112895" y="8889"/>
                  </a:lnTo>
                  <a:lnTo>
                    <a:pt x="4067809" y="0"/>
                  </a:lnTo>
                  <a:close/>
                </a:path>
              </a:pathLst>
            </a:custGeom>
            <a:solidFill>
              <a:srgbClr val="E1E1E0"/>
            </a:solidFill>
          </p:spPr>
          <p:txBody>
            <a:bodyPr wrap="square" lIns="0" tIns="0" rIns="0" bIns="0" rtlCol="0"/>
            <a:lstStyle/>
            <a:p>
              <a:endParaRPr sz="3306"/>
            </a:p>
          </p:txBody>
        </p:sp>
        <p:sp>
          <p:nvSpPr>
            <p:cNvPr id="37" name="bg object 58">
              <a:extLst>
                <a:ext uri="{FF2B5EF4-FFF2-40B4-BE49-F238E27FC236}">
                  <a16:creationId xmlns:a16="http://schemas.microsoft.com/office/drawing/2014/main" id="{FD5BCC7B-A348-0AB6-CE37-9ACB8370DD61}"/>
                </a:ext>
              </a:extLst>
            </p:cNvPr>
            <p:cNvSpPr/>
            <p:nvPr userDrawn="1"/>
          </p:nvSpPr>
          <p:spPr>
            <a:xfrm>
              <a:off x="11090975" y="14377872"/>
              <a:ext cx="8574697" cy="5957239"/>
            </a:xfrm>
            <a:custGeom>
              <a:avLst/>
              <a:gdLst/>
              <a:ahLst/>
              <a:cxnLst/>
              <a:rect l="l" t="t" r="r" b="b"/>
              <a:pathLst>
                <a:path w="4184015" h="2589529">
                  <a:moveTo>
                    <a:pt x="4067809" y="2589529"/>
                  </a:moveTo>
                  <a:lnTo>
                    <a:pt x="116839" y="2589529"/>
                  </a:lnTo>
                  <a:lnTo>
                    <a:pt x="71119" y="2580004"/>
                  </a:lnTo>
                  <a:lnTo>
                    <a:pt x="34289" y="2555239"/>
                  </a:lnTo>
                  <a:lnTo>
                    <a:pt x="9525" y="2517775"/>
                  </a:lnTo>
                  <a:lnTo>
                    <a:pt x="0" y="2472689"/>
                  </a:lnTo>
                  <a:lnTo>
                    <a:pt x="0" y="116839"/>
                  </a:lnTo>
                  <a:lnTo>
                    <a:pt x="9525" y="71119"/>
                  </a:lnTo>
                  <a:lnTo>
                    <a:pt x="34289" y="34289"/>
                  </a:lnTo>
                  <a:lnTo>
                    <a:pt x="71119" y="8889"/>
                  </a:lnTo>
                  <a:lnTo>
                    <a:pt x="116839" y="0"/>
                  </a:lnTo>
                  <a:lnTo>
                    <a:pt x="4067809" y="0"/>
                  </a:lnTo>
                  <a:lnTo>
                    <a:pt x="4112895" y="8889"/>
                  </a:lnTo>
                  <a:lnTo>
                    <a:pt x="4150359" y="34289"/>
                  </a:lnTo>
                  <a:lnTo>
                    <a:pt x="4175125" y="71119"/>
                  </a:lnTo>
                  <a:lnTo>
                    <a:pt x="4184015" y="116839"/>
                  </a:lnTo>
                  <a:lnTo>
                    <a:pt x="4184015" y="2472689"/>
                  </a:lnTo>
                  <a:lnTo>
                    <a:pt x="4175125" y="2517775"/>
                  </a:lnTo>
                  <a:lnTo>
                    <a:pt x="4150359" y="2555239"/>
                  </a:lnTo>
                  <a:lnTo>
                    <a:pt x="4112895" y="2580004"/>
                  </a:lnTo>
                  <a:lnTo>
                    <a:pt x="4067809" y="258952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306"/>
            </a:p>
          </p:txBody>
        </p:sp>
        <p:sp>
          <p:nvSpPr>
            <p:cNvPr id="38" name="bg object 57">
              <a:extLst>
                <a:ext uri="{FF2B5EF4-FFF2-40B4-BE49-F238E27FC236}">
                  <a16:creationId xmlns:a16="http://schemas.microsoft.com/office/drawing/2014/main" id="{3F592D7D-C1AD-AB00-950E-AFC3421FC077}"/>
                </a:ext>
              </a:extLst>
            </p:cNvPr>
            <p:cNvSpPr/>
            <p:nvPr userDrawn="1"/>
          </p:nvSpPr>
          <p:spPr>
            <a:xfrm>
              <a:off x="2012200" y="20767542"/>
              <a:ext cx="8574697" cy="5957238"/>
            </a:xfrm>
            <a:custGeom>
              <a:avLst/>
              <a:gdLst/>
              <a:ahLst/>
              <a:cxnLst/>
              <a:rect l="l" t="t" r="r" b="b"/>
              <a:pathLst>
                <a:path w="4184015" h="2589529">
                  <a:moveTo>
                    <a:pt x="4067809" y="0"/>
                  </a:moveTo>
                  <a:lnTo>
                    <a:pt x="116839" y="0"/>
                  </a:lnTo>
                  <a:lnTo>
                    <a:pt x="71119" y="8889"/>
                  </a:lnTo>
                  <a:lnTo>
                    <a:pt x="34289" y="34289"/>
                  </a:lnTo>
                  <a:lnTo>
                    <a:pt x="9525" y="71119"/>
                  </a:lnTo>
                  <a:lnTo>
                    <a:pt x="0" y="116839"/>
                  </a:lnTo>
                  <a:lnTo>
                    <a:pt x="0" y="2472689"/>
                  </a:lnTo>
                  <a:lnTo>
                    <a:pt x="9525" y="2517775"/>
                  </a:lnTo>
                  <a:lnTo>
                    <a:pt x="34289" y="2555239"/>
                  </a:lnTo>
                  <a:lnTo>
                    <a:pt x="71119" y="2580004"/>
                  </a:lnTo>
                  <a:lnTo>
                    <a:pt x="116839" y="2589529"/>
                  </a:lnTo>
                  <a:lnTo>
                    <a:pt x="4067809" y="2589529"/>
                  </a:lnTo>
                  <a:lnTo>
                    <a:pt x="4112895" y="2580004"/>
                  </a:lnTo>
                  <a:lnTo>
                    <a:pt x="4150359" y="2555239"/>
                  </a:lnTo>
                  <a:lnTo>
                    <a:pt x="4175125" y="2517775"/>
                  </a:lnTo>
                  <a:lnTo>
                    <a:pt x="4184015" y="2472689"/>
                  </a:lnTo>
                  <a:lnTo>
                    <a:pt x="4184015" y="116839"/>
                  </a:lnTo>
                  <a:lnTo>
                    <a:pt x="4175125" y="71119"/>
                  </a:lnTo>
                  <a:lnTo>
                    <a:pt x="4150359" y="34289"/>
                  </a:lnTo>
                  <a:lnTo>
                    <a:pt x="4112895" y="8889"/>
                  </a:lnTo>
                  <a:lnTo>
                    <a:pt x="4067809" y="0"/>
                  </a:lnTo>
                  <a:close/>
                </a:path>
              </a:pathLst>
            </a:custGeom>
            <a:solidFill>
              <a:srgbClr val="E1E1E0"/>
            </a:solidFill>
          </p:spPr>
          <p:txBody>
            <a:bodyPr wrap="square" lIns="0" tIns="0" rIns="0" bIns="0" rtlCol="0"/>
            <a:lstStyle/>
            <a:p>
              <a:endParaRPr sz="3306"/>
            </a:p>
          </p:txBody>
        </p:sp>
        <p:sp>
          <p:nvSpPr>
            <p:cNvPr id="39" name="bg object 58">
              <a:extLst>
                <a:ext uri="{FF2B5EF4-FFF2-40B4-BE49-F238E27FC236}">
                  <a16:creationId xmlns:a16="http://schemas.microsoft.com/office/drawing/2014/main" id="{A22CFB27-E4C0-7FB0-1598-D8FF6547BA4E}"/>
                </a:ext>
              </a:extLst>
            </p:cNvPr>
            <p:cNvSpPr/>
            <p:nvPr userDrawn="1"/>
          </p:nvSpPr>
          <p:spPr>
            <a:xfrm>
              <a:off x="2008436" y="20747634"/>
              <a:ext cx="8574697" cy="5957239"/>
            </a:xfrm>
            <a:custGeom>
              <a:avLst/>
              <a:gdLst/>
              <a:ahLst/>
              <a:cxnLst/>
              <a:rect l="l" t="t" r="r" b="b"/>
              <a:pathLst>
                <a:path w="4184015" h="2589529">
                  <a:moveTo>
                    <a:pt x="4067809" y="2589529"/>
                  </a:moveTo>
                  <a:lnTo>
                    <a:pt x="116839" y="2589529"/>
                  </a:lnTo>
                  <a:lnTo>
                    <a:pt x="71119" y="2580004"/>
                  </a:lnTo>
                  <a:lnTo>
                    <a:pt x="34289" y="2555239"/>
                  </a:lnTo>
                  <a:lnTo>
                    <a:pt x="9525" y="2517775"/>
                  </a:lnTo>
                  <a:lnTo>
                    <a:pt x="0" y="2472689"/>
                  </a:lnTo>
                  <a:lnTo>
                    <a:pt x="0" y="116839"/>
                  </a:lnTo>
                  <a:lnTo>
                    <a:pt x="9525" y="71119"/>
                  </a:lnTo>
                  <a:lnTo>
                    <a:pt x="34289" y="34289"/>
                  </a:lnTo>
                  <a:lnTo>
                    <a:pt x="71119" y="8889"/>
                  </a:lnTo>
                  <a:lnTo>
                    <a:pt x="116839" y="0"/>
                  </a:lnTo>
                  <a:lnTo>
                    <a:pt x="4067809" y="0"/>
                  </a:lnTo>
                  <a:lnTo>
                    <a:pt x="4112895" y="8889"/>
                  </a:lnTo>
                  <a:lnTo>
                    <a:pt x="4150359" y="34289"/>
                  </a:lnTo>
                  <a:lnTo>
                    <a:pt x="4175125" y="71119"/>
                  </a:lnTo>
                  <a:lnTo>
                    <a:pt x="4184015" y="116839"/>
                  </a:lnTo>
                  <a:lnTo>
                    <a:pt x="4184015" y="2472689"/>
                  </a:lnTo>
                  <a:lnTo>
                    <a:pt x="4175125" y="2517775"/>
                  </a:lnTo>
                  <a:lnTo>
                    <a:pt x="4150359" y="2555239"/>
                  </a:lnTo>
                  <a:lnTo>
                    <a:pt x="4112895" y="2580004"/>
                  </a:lnTo>
                  <a:lnTo>
                    <a:pt x="4067809" y="258952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306"/>
            </a:p>
          </p:txBody>
        </p:sp>
        <p:sp>
          <p:nvSpPr>
            <p:cNvPr id="40" name="bg object 57">
              <a:extLst>
                <a:ext uri="{FF2B5EF4-FFF2-40B4-BE49-F238E27FC236}">
                  <a16:creationId xmlns:a16="http://schemas.microsoft.com/office/drawing/2014/main" id="{463A5392-5D1B-AF7A-FAEB-1FCE335D8215}"/>
                </a:ext>
              </a:extLst>
            </p:cNvPr>
            <p:cNvSpPr/>
            <p:nvPr userDrawn="1"/>
          </p:nvSpPr>
          <p:spPr>
            <a:xfrm>
              <a:off x="11082710" y="20776335"/>
              <a:ext cx="8574697" cy="5957238"/>
            </a:xfrm>
            <a:custGeom>
              <a:avLst/>
              <a:gdLst/>
              <a:ahLst/>
              <a:cxnLst/>
              <a:rect l="l" t="t" r="r" b="b"/>
              <a:pathLst>
                <a:path w="4184015" h="2589529">
                  <a:moveTo>
                    <a:pt x="4067809" y="0"/>
                  </a:moveTo>
                  <a:lnTo>
                    <a:pt x="116839" y="0"/>
                  </a:lnTo>
                  <a:lnTo>
                    <a:pt x="71119" y="8889"/>
                  </a:lnTo>
                  <a:lnTo>
                    <a:pt x="34289" y="34289"/>
                  </a:lnTo>
                  <a:lnTo>
                    <a:pt x="9525" y="71119"/>
                  </a:lnTo>
                  <a:lnTo>
                    <a:pt x="0" y="116839"/>
                  </a:lnTo>
                  <a:lnTo>
                    <a:pt x="0" y="2472689"/>
                  </a:lnTo>
                  <a:lnTo>
                    <a:pt x="9525" y="2517775"/>
                  </a:lnTo>
                  <a:lnTo>
                    <a:pt x="34289" y="2555239"/>
                  </a:lnTo>
                  <a:lnTo>
                    <a:pt x="71119" y="2580004"/>
                  </a:lnTo>
                  <a:lnTo>
                    <a:pt x="116839" y="2589529"/>
                  </a:lnTo>
                  <a:lnTo>
                    <a:pt x="4067809" y="2589529"/>
                  </a:lnTo>
                  <a:lnTo>
                    <a:pt x="4112895" y="2580004"/>
                  </a:lnTo>
                  <a:lnTo>
                    <a:pt x="4150359" y="2555239"/>
                  </a:lnTo>
                  <a:lnTo>
                    <a:pt x="4175125" y="2517775"/>
                  </a:lnTo>
                  <a:lnTo>
                    <a:pt x="4184015" y="2472689"/>
                  </a:lnTo>
                  <a:lnTo>
                    <a:pt x="4184015" y="116839"/>
                  </a:lnTo>
                  <a:lnTo>
                    <a:pt x="4175125" y="71119"/>
                  </a:lnTo>
                  <a:lnTo>
                    <a:pt x="4150359" y="34289"/>
                  </a:lnTo>
                  <a:lnTo>
                    <a:pt x="4112895" y="8889"/>
                  </a:lnTo>
                  <a:lnTo>
                    <a:pt x="4067809" y="0"/>
                  </a:lnTo>
                  <a:close/>
                </a:path>
              </a:pathLst>
            </a:custGeom>
            <a:solidFill>
              <a:srgbClr val="E1E1E0"/>
            </a:solidFill>
          </p:spPr>
          <p:txBody>
            <a:bodyPr wrap="square" lIns="0" tIns="0" rIns="0" bIns="0" rtlCol="0"/>
            <a:lstStyle/>
            <a:p>
              <a:endParaRPr sz="3306"/>
            </a:p>
          </p:txBody>
        </p:sp>
        <p:sp>
          <p:nvSpPr>
            <p:cNvPr id="41" name="bg object 58">
              <a:extLst>
                <a:ext uri="{FF2B5EF4-FFF2-40B4-BE49-F238E27FC236}">
                  <a16:creationId xmlns:a16="http://schemas.microsoft.com/office/drawing/2014/main" id="{69269032-B196-3F24-6519-A16DDD895C8C}"/>
                </a:ext>
              </a:extLst>
            </p:cNvPr>
            <p:cNvSpPr/>
            <p:nvPr userDrawn="1"/>
          </p:nvSpPr>
          <p:spPr>
            <a:xfrm>
              <a:off x="11059896" y="20756427"/>
              <a:ext cx="8574697" cy="5957239"/>
            </a:xfrm>
            <a:custGeom>
              <a:avLst/>
              <a:gdLst/>
              <a:ahLst/>
              <a:cxnLst/>
              <a:rect l="l" t="t" r="r" b="b"/>
              <a:pathLst>
                <a:path w="4184015" h="2589529">
                  <a:moveTo>
                    <a:pt x="4067809" y="2589529"/>
                  </a:moveTo>
                  <a:lnTo>
                    <a:pt x="116839" y="2589529"/>
                  </a:lnTo>
                  <a:lnTo>
                    <a:pt x="71119" y="2580004"/>
                  </a:lnTo>
                  <a:lnTo>
                    <a:pt x="34289" y="2555239"/>
                  </a:lnTo>
                  <a:lnTo>
                    <a:pt x="9525" y="2517775"/>
                  </a:lnTo>
                  <a:lnTo>
                    <a:pt x="0" y="2472689"/>
                  </a:lnTo>
                  <a:lnTo>
                    <a:pt x="0" y="116839"/>
                  </a:lnTo>
                  <a:lnTo>
                    <a:pt x="9525" y="71119"/>
                  </a:lnTo>
                  <a:lnTo>
                    <a:pt x="34289" y="34289"/>
                  </a:lnTo>
                  <a:lnTo>
                    <a:pt x="71119" y="8889"/>
                  </a:lnTo>
                  <a:lnTo>
                    <a:pt x="116839" y="0"/>
                  </a:lnTo>
                  <a:lnTo>
                    <a:pt x="4067809" y="0"/>
                  </a:lnTo>
                  <a:lnTo>
                    <a:pt x="4112895" y="8889"/>
                  </a:lnTo>
                  <a:lnTo>
                    <a:pt x="4150359" y="34289"/>
                  </a:lnTo>
                  <a:lnTo>
                    <a:pt x="4175125" y="71119"/>
                  </a:lnTo>
                  <a:lnTo>
                    <a:pt x="4184015" y="116839"/>
                  </a:lnTo>
                  <a:lnTo>
                    <a:pt x="4184015" y="2472689"/>
                  </a:lnTo>
                  <a:lnTo>
                    <a:pt x="4175125" y="2517775"/>
                  </a:lnTo>
                  <a:lnTo>
                    <a:pt x="4150359" y="2555239"/>
                  </a:lnTo>
                  <a:lnTo>
                    <a:pt x="4112895" y="2580004"/>
                  </a:lnTo>
                  <a:lnTo>
                    <a:pt x="4067809" y="258952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306"/>
            </a:p>
          </p:txBody>
        </p:sp>
        <p:sp>
          <p:nvSpPr>
            <p:cNvPr id="42" name="object 6">
              <a:extLst>
                <a:ext uri="{FF2B5EF4-FFF2-40B4-BE49-F238E27FC236}">
                  <a16:creationId xmlns:a16="http://schemas.microsoft.com/office/drawing/2014/main" id="{BD9E6BE5-CFF8-61D8-42F5-A5358999B136}"/>
                </a:ext>
              </a:extLst>
            </p:cNvPr>
            <p:cNvSpPr txBox="1"/>
            <p:nvPr userDrawn="1"/>
          </p:nvSpPr>
          <p:spPr>
            <a:xfrm>
              <a:off x="2275643" y="8027453"/>
              <a:ext cx="8343536" cy="532197"/>
            </a:xfrm>
            <a:prstGeom prst="rect">
              <a:avLst/>
            </a:prstGeom>
          </p:spPr>
          <p:txBody>
            <a:bodyPr vert="horz" wrap="square" lIns="0" tIns="100330" rIns="0" bIns="0" rtlCol="0">
              <a:spAutoFit/>
            </a:bodyPr>
            <a:lstStyle/>
            <a:p>
              <a:pPr marR="7620" algn="ctr">
                <a:spcBef>
                  <a:spcPts val="790"/>
                </a:spcBef>
                <a:spcAft>
                  <a:spcPts val="600"/>
                </a:spcAft>
              </a:pPr>
              <a:r>
                <a:rPr sz="2800" b="1" spc="5" dirty="0">
                  <a:solidFill>
                    <a:srgbClr val="1B0040"/>
                  </a:solidFill>
                  <a:latin typeface="Roboto"/>
                  <a:cs typeface="Roboto"/>
                </a:rPr>
                <a:t>INTRODUÇÃO</a:t>
              </a:r>
              <a:endParaRPr sz="2800" dirty="0">
                <a:latin typeface="Roboto"/>
                <a:cs typeface="Roboto"/>
              </a:endParaRPr>
            </a:p>
          </p:txBody>
        </p:sp>
        <p:sp>
          <p:nvSpPr>
            <p:cNvPr id="43" name="object 7">
              <a:extLst>
                <a:ext uri="{FF2B5EF4-FFF2-40B4-BE49-F238E27FC236}">
                  <a16:creationId xmlns:a16="http://schemas.microsoft.com/office/drawing/2014/main" id="{58D6F6CB-EA4E-1463-D928-180DDC7E2B1A}"/>
                </a:ext>
              </a:extLst>
            </p:cNvPr>
            <p:cNvSpPr txBox="1"/>
            <p:nvPr userDrawn="1"/>
          </p:nvSpPr>
          <p:spPr>
            <a:xfrm>
              <a:off x="11241681" y="8110715"/>
              <a:ext cx="8340654" cy="510396"/>
            </a:xfrm>
            <a:prstGeom prst="rect">
              <a:avLst/>
            </a:prstGeom>
          </p:spPr>
          <p:txBody>
            <a:bodyPr vert="horz" wrap="square" lIns="0" tIns="78740" rIns="0" bIns="0" rtlCol="0">
              <a:spAutoFit/>
            </a:bodyPr>
            <a:lstStyle/>
            <a:p>
              <a:pPr marR="7620" algn="ctr">
                <a:spcBef>
                  <a:spcPts val="790"/>
                </a:spcBef>
                <a:spcAft>
                  <a:spcPts val="600"/>
                </a:spcAft>
              </a:pPr>
              <a:r>
                <a:rPr sz="2800" b="1" spc="5" dirty="0">
                  <a:solidFill>
                    <a:srgbClr val="1B0040"/>
                  </a:solidFill>
                  <a:latin typeface="Roboto"/>
                  <a:cs typeface="Roboto"/>
                </a:rPr>
                <a:t>O </a:t>
              </a:r>
              <a:r>
                <a:rPr lang="pt-BR" sz="2800" b="1" spc="5" dirty="0">
                  <a:solidFill>
                    <a:srgbClr val="1B0040"/>
                  </a:solidFill>
                  <a:latin typeface="Roboto"/>
                  <a:cs typeface="Roboto"/>
                </a:rPr>
                <a:t>PROJETO</a:t>
              </a:r>
              <a:endParaRPr sz="2800" b="1" spc="5" dirty="0">
                <a:solidFill>
                  <a:srgbClr val="1B0040"/>
                </a:solidFill>
                <a:latin typeface="Roboto"/>
                <a:cs typeface="Roboto"/>
              </a:endParaRPr>
            </a:p>
          </p:txBody>
        </p:sp>
        <p:sp>
          <p:nvSpPr>
            <p:cNvPr id="44" name="object 8">
              <a:extLst>
                <a:ext uri="{FF2B5EF4-FFF2-40B4-BE49-F238E27FC236}">
                  <a16:creationId xmlns:a16="http://schemas.microsoft.com/office/drawing/2014/main" id="{DFE89626-A6E4-3DB0-EEE7-861BEFB44E7F}"/>
                </a:ext>
              </a:extLst>
            </p:cNvPr>
            <p:cNvSpPr txBox="1"/>
            <p:nvPr userDrawn="1"/>
          </p:nvSpPr>
          <p:spPr>
            <a:xfrm>
              <a:off x="2237494" y="14459199"/>
              <a:ext cx="8317419" cy="482183"/>
            </a:xfrm>
            <a:prstGeom prst="rect">
              <a:avLst/>
            </a:prstGeom>
          </p:spPr>
          <p:txBody>
            <a:bodyPr vert="horz" wrap="square" lIns="0" tIns="50800" rIns="0" bIns="0" rtlCol="0">
              <a:spAutoFit/>
            </a:bodyPr>
            <a:lstStyle/>
            <a:p>
              <a:pPr marR="7620" algn="ctr">
                <a:spcBef>
                  <a:spcPts val="790"/>
                </a:spcBef>
                <a:spcAft>
                  <a:spcPts val="600"/>
                </a:spcAft>
              </a:pPr>
              <a:r>
                <a:rPr sz="2800" b="1" spc="5" dirty="0">
                  <a:solidFill>
                    <a:srgbClr val="1B0040"/>
                  </a:solidFill>
                  <a:latin typeface="Roboto"/>
                  <a:cs typeface="Roboto"/>
                </a:rPr>
                <a:t>OBJETIVOS</a:t>
              </a:r>
            </a:p>
          </p:txBody>
        </p:sp>
        <p:sp>
          <p:nvSpPr>
            <p:cNvPr id="45" name="object 9">
              <a:extLst>
                <a:ext uri="{FF2B5EF4-FFF2-40B4-BE49-F238E27FC236}">
                  <a16:creationId xmlns:a16="http://schemas.microsoft.com/office/drawing/2014/main" id="{8BC192BF-1623-604F-5330-B66545D00E62}"/>
                </a:ext>
              </a:extLst>
            </p:cNvPr>
            <p:cNvSpPr txBox="1"/>
            <p:nvPr userDrawn="1"/>
          </p:nvSpPr>
          <p:spPr>
            <a:xfrm>
              <a:off x="11216060" y="14525394"/>
              <a:ext cx="8340654" cy="515526"/>
            </a:xfrm>
            <a:prstGeom prst="rect">
              <a:avLst/>
            </a:prstGeom>
          </p:spPr>
          <p:txBody>
            <a:bodyPr vert="horz" wrap="square" lIns="0" tIns="83820" rIns="0" bIns="0" rtlCol="0">
              <a:spAutoFit/>
            </a:bodyPr>
            <a:lstStyle/>
            <a:p>
              <a:pPr marR="7620" algn="ctr">
                <a:spcBef>
                  <a:spcPts val="790"/>
                </a:spcBef>
                <a:spcAft>
                  <a:spcPts val="600"/>
                </a:spcAft>
              </a:pPr>
              <a:r>
                <a:rPr sz="2800" b="1" spc="5" dirty="0">
                  <a:solidFill>
                    <a:srgbClr val="1B0040"/>
                  </a:solidFill>
                  <a:latin typeface="Roboto"/>
                  <a:cs typeface="Roboto"/>
                </a:rPr>
                <a:t>MATERIAIS E MÉTODOS</a:t>
              </a:r>
            </a:p>
          </p:txBody>
        </p:sp>
        <p:sp>
          <p:nvSpPr>
            <p:cNvPr id="46" name="object 21">
              <a:extLst>
                <a:ext uri="{FF2B5EF4-FFF2-40B4-BE49-F238E27FC236}">
                  <a16:creationId xmlns:a16="http://schemas.microsoft.com/office/drawing/2014/main" id="{9B3178B8-26C0-A0E9-5951-7A217D1B20A1}"/>
                </a:ext>
              </a:extLst>
            </p:cNvPr>
            <p:cNvSpPr txBox="1"/>
            <p:nvPr userDrawn="1"/>
          </p:nvSpPr>
          <p:spPr>
            <a:xfrm>
              <a:off x="11151792" y="20919184"/>
              <a:ext cx="8366822" cy="512320"/>
            </a:xfrm>
            <a:prstGeom prst="rect">
              <a:avLst/>
            </a:prstGeom>
          </p:spPr>
          <p:txBody>
            <a:bodyPr vert="horz" wrap="square" lIns="0" tIns="80645" rIns="0" bIns="0" rtlCol="0">
              <a:spAutoFit/>
            </a:bodyPr>
            <a:lstStyle/>
            <a:p>
              <a:pPr marR="7620" algn="ctr">
                <a:spcBef>
                  <a:spcPts val="790"/>
                </a:spcBef>
                <a:spcAft>
                  <a:spcPts val="600"/>
                </a:spcAft>
              </a:pPr>
              <a:r>
                <a:rPr sz="2800" b="1" spc="5" dirty="0">
                  <a:solidFill>
                    <a:srgbClr val="1B0040"/>
                  </a:solidFill>
                  <a:latin typeface="Roboto"/>
                  <a:cs typeface="Roboto"/>
                </a:rPr>
                <a:t>AGRADECIMENTOS</a:t>
              </a:r>
            </a:p>
          </p:txBody>
        </p:sp>
        <p:sp>
          <p:nvSpPr>
            <p:cNvPr id="47" name="object 17">
              <a:extLst>
                <a:ext uri="{FF2B5EF4-FFF2-40B4-BE49-F238E27FC236}">
                  <a16:creationId xmlns:a16="http://schemas.microsoft.com/office/drawing/2014/main" id="{FAEC078F-4B73-8B1E-91F0-D0757B732654}"/>
                </a:ext>
              </a:extLst>
            </p:cNvPr>
            <p:cNvSpPr txBox="1"/>
            <p:nvPr userDrawn="1"/>
          </p:nvSpPr>
          <p:spPr>
            <a:xfrm>
              <a:off x="2275159" y="20912131"/>
              <a:ext cx="8088047" cy="506549"/>
            </a:xfrm>
            <a:prstGeom prst="rect">
              <a:avLst/>
            </a:prstGeom>
          </p:spPr>
          <p:txBody>
            <a:bodyPr vert="horz" wrap="square" lIns="0" tIns="74930" rIns="0" bIns="0" rtlCol="0">
              <a:spAutoFit/>
            </a:bodyPr>
            <a:lstStyle/>
            <a:p>
              <a:pPr marR="7620" algn="ctr">
                <a:spcBef>
                  <a:spcPts val="790"/>
                </a:spcBef>
                <a:spcAft>
                  <a:spcPts val="600"/>
                </a:spcAft>
              </a:pPr>
              <a:r>
                <a:rPr sz="2800" b="1" spc="5" dirty="0">
                  <a:solidFill>
                    <a:srgbClr val="1B0040"/>
                  </a:solidFill>
                  <a:latin typeface="Roboto"/>
                  <a:cs typeface="Roboto"/>
                </a:rPr>
                <a:t>RESULTADOS E CONCLUSÕES</a:t>
              </a:r>
            </a:p>
          </p:txBody>
        </p:sp>
        <p:sp>
          <p:nvSpPr>
            <p:cNvPr id="48" name="CaixaDeTexto 47">
              <a:extLst>
                <a:ext uri="{FF2B5EF4-FFF2-40B4-BE49-F238E27FC236}">
                  <a16:creationId xmlns:a16="http://schemas.microsoft.com/office/drawing/2014/main" id="{EE7D5323-E9EF-FB25-3CF5-5D035D637F8A}"/>
                </a:ext>
              </a:extLst>
            </p:cNvPr>
            <p:cNvSpPr txBox="1"/>
            <p:nvPr userDrawn="1"/>
          </p:nvSpPr>
          <p:spPr>
            <a:xfrm>
              <a:off x="4316946" y="833835"/>
              <a:ext cx="16968985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4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III FEIRA DE EDUCAÇÃO TECNOLÓGICA</a:t>
              </a:r>
            </a:p>
          </p:txBody>
        </p:sp>
        <p:sp>
          <p:nvSpPr>
            <p:cNvPr id="49" name="CaixaDeTexto 48">
              <a:extLst>
                <a:ext uri="{FF2B5EF4-FFF2-40B4-BE49-F238E27FC236}">
                  <a16:creationId xmlns:a16="http://schemas.microsoft.com/office/drawing/2014/main" id="{A0EA6EEB-89E1-8918-3B67-620B5A9379E9}"/>
                </a:ext>
              </a:extLst>
            </p:cNvPr>
            <p:cNvSpPr txBox="1"/>
            <p:nvPr userDrawn="1"/>
          </p:nvSpPr>
          <p:spPr>
            <a:xfrm>
              <a:off x="4859138" y="2054072"/>
              <a:ext cx="162482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000" b="1" dirty="0">
                  <a:solidFill>
                    <a:srgbClr val="00B0F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	FEIRA ET							VARGINHA / MG											2025</a:t>
              </a:r>
            </a:p>
          </p:txBody>
        </p:sp>
        <p:pic>
          <p:nvPicPr>
            <p:cNvPr id="51" name="Imagem 50">
              <a:extLst>
                <a:ext uri="{FF2B5EF4-FFF2-40B4-BE49-F238E27FC236}">
                  <a16:creationId xmlns:a16="http://schemas.microsoft.com/office/drawing/2014/main" id="{262367DD-D446-E833-AB15-C46D2F3557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146" y="459070"/>
              <a:ext cx="3339622" cy="267102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2" name="Retângulo: Cantos Arredondados 51">
              <a:extLst>
                <a:ext uri="{FF2B5EF4-FFF2-40B4-BE49-F238E27FC236}">
                  <a16:creationId xmlns:a16="http://schemas.microsoft.com/office/drawing/2014/main" id="{E8C8209A-90FB-F73C-9951-5A083D3FCE0A}"/>
                </a:ext>
              </a:extLst>
            </p:cNvPr>
            <p:cNvSpPr/>
            <p:nvPr userDrawn="1"/>
          </p:nvSpPr>
          <p:spPr>
            <a:xfrm>
              <a:off x="1290917" y="27351502"/>
              <a:ext cx="19178809" cy="1240942"/>
            </a:xfrm>
            <a:prstGeom prst="roundRect">
              <a:avLst>
                <a:gd name="adj" fmla="val 2151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382"/>
            </a:p>
          </p:txBody>
        </p:sp>
        <p:sp>
          <p:nvSpPr>
            <p:cNvPr id="4" name="object 17">
              <a:extLst>
                <a:ext uri="{FF2B5EF4-FFF2-40B4-BE49-F238E27FC236}">
                  <a16:creationId xmlns:a16="http://schemas.microsoft.com/office/drawing/2014/main" id="{6C65023F-FC68-8E06-5E8B-9CDE1AFBB4A3}"/>
                </a:ext>
              </a:extLst>
            </p:cNvPr>
            <p:cNvSpPr txBox="1"/>
            <p:nvPr userDrawn="1"/>
          </p:nvSpPr>
          <p:spPr>
            <a:xfrm>
              <a:off x="1322170" y="27326535"/>
              <a:ext cx="1805209" cy="352661"/>
            </a:xfrm>
            <a:prstGeom prst="rect">
              <a:avLst/>
            </a:prstGeom>
          </p:spPr>
          <p:txBody>
            <a:bodyPr vert="horz" wrap="square" lIns="0" tIns="7493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7620" algn="ctr">
                <a:spcBef>
                  <a:spcPts val="790"/>
                </a:spcBef>
                <a:spcAft>
                  <a:spcPts val="600"/>
                </a:spcAft>
              </a:pPr>
              <a:r>
                <a:rPr sz="1800" b="1" spc="5" dirty="0">
                  <a:solidFill>
                    <a:srgbClr val="1B0040"/>
                  </a:solidFill>
                  <a:latin typeface="Roboto"/>
                  <a:cs typeface="Roboto"/>
                </a:rPr>
                <a:t>RE</a:t>
              </a:r>
              <a:r>
                <a:rPr lang="pt-BR" sz="1800" b="1" spc="5" dirty="0">
                  <a:solidFill>
                    <a:srgbClr val="1B0040"/>
                  </a:solidFill>
                  <a:latin typeface="Roboto"/>
                  <a:cs typeface="Roboto"/>
                </a:rPr>
                <a:t>ALIZAÇÃO</a:t>
              </a:r>
              <a:endParaRPr sz="1800" b="1" spc="5" dirty="0">
                <a:solidFill>
                  <a:srgbClr val="1B0040"/>
                </a:solidFill>
                <a:latin typeface="Roboto"/>
                <a:cs typeface="Roboto"/>
              </a:endParaRPr>
            </a:p>
          </p:txBody>
        </p:sp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73713EF4-C05F-B241-0AB4-B369B4FD34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0568" y="27693626"/>
              <a:ext cx="1206602" cy="812288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22BDF3D9-306B-D9A0-26F5-171D898A323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461"/>
            <a:stretch/>
          </p:blipFill>
          <p:spPr>
            <a:xfrm>
              <a:off x="3245632" y="27693626"/>
              <a:ext cx="1206603" cy="809226"/>
            </a:xfrm>
            <a:prstGeom prst="rect">
              <a:avLst/>
            </a:prstGeom>
          </p:spPr>
        </p:pic>
        <p:sp>
          <p:nvSpPr>
            <p:cNvPr id="8" name="object 17">
              <a:extLst>
                <a:ext uri="{FF2B5EF4-FFF2-40B4-BE49-F238E27FC236}">
                  <a16:creationId xmlns:a16="http://schemas.microsoft.com/office/drawing/2014/main" id="{9D2A818B-457D-D792-C511-4EE4E5EE41A3}"/>
                </a:ext>
              </a:extLst>
            </p:cNvPr>
            <p:cNvSpPr txBox="1"/>
            <p:nvPr userDrawn="1"/>
          </p:nvSpPr>
          <p:spPr>
            <a:xfrm>
              <a:off x="4781771" y="27317708"/>
              <a:ext cx="1805209" cy="352661"/>
            </a:xfrm>
            <a:prstGeom prst="rect">
              <a:avLst/>
            </a:prstGeom>
          </p:spPr>
          <p:txBody>
            <a:bodyPr vert="horz" wrap="square" lIns="0" tIns="7493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7620" algn="ctr">
                <a:spcBef>
                  <a:spcPts val="790"/>
                </a:spcBef>
                <a:spcAft>
                  <a:spcPts val="600"/>
                </a:spcAft>
              </a:pPr>
              <a:r>
                <a:rPr lang="pt-BR" sz="1800" b="1" spc="5" dirty="0">
                  <a:solidFill>
                    <a:srgbClr val="1B0040"/>
                  </a:solidFill>
                  <a:latin typeface="Roboto"/>
                  <a:cs typeface="Roboto"/>
                </a:rPr>
                <a:t>CO-</a:t>
              </a:r>
              <a:r>
                <a:rPr sz="1800" b="1" spc="5" dirty="0">
                  <a:solidFill>
                    <a:srgbClr val="1B0040"/>
                  </a:solidFill>
                  <a:latin typeface="Roboto"/>
                  <a:cs typeface="Roboto"/>
                </a:rPr>
                <a:t>RE</a:t>
              </a:r>
              <a:r>
                <a:rPr lang="pt-BR" sz="1800" b="1" spc="5" dirty="0">
                  <a:solidFill>
                    <a:srgbClr val="1B0040"/>
                  </a:solidFill>
                  <a:latin typeface="Roboto"/>
                  <a:cs typeface="Roboto"/>
                </a:rPr>
                <a:t>ALIZAÇÃO</a:t>
              </a:r>
              <a:endParaRPr sz="1800" b="1" spc="5" dirty="0">
                <a:solidFill>
                  <a:srgbClr val="1B0040"/>
                </a:solidFill>
                <a:latin typeface="Roboto"/>
                <a:cs typeface="Roboto"/>
              </a:endParaRPr>
            </a:p>
          </p:txBody>
        </p:sp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B74702A3-405E-08BC-D359-8734C25DC9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544" y="27718612"/>
              <a:ext cx="1609688" cy="784240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490E0485-3167-CA16-F508-1FD94CF99D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9846" y="27693626"/>
              <a:ext cx="878081" cy="784240"/>
            </a:xfrm>
            <a:prstGeom prst="rect">
              <a:avLst/>
            </a:prstGeom>
          </p:spPr>
        </p:pic>
        <p:sp>
          <p:nvSpPr>
            <p:cNvPr id="11" name="object 17">
              <a:extLst>
                <a:ext uri="{FF2B5EF4-FFF2-40B4-BE49-F238E27FC236}">
                  <a16:creationId xmlns:a16="http://schemas.microsoft.com/office/drawing/2014/main" id="{07B650F9-98A5-2E90-77DF-6D1C9EF32495}"/>
                </a:ext>
              </a:extLst>
            </p:cNvPr>
            <p:cNvSpPr txBox="1"/>
            <p:nvPr userDrawn="1"/>
          </p:nvSpPr>
          <p:spPr>
            <a:xfrm>
              <a:off x="8351140" y="27325730"/>
              <a:ext cx="759947" cy="352661"/>
            </a:xfrm>
            <a:prstGeom prst="rect">
              <a:avLst/>
            </a:prstGeom>
          </p:spPr>
          <p:txBody>
            <a:bodyPr vert="horz" wrap="square" lIns="0" tIns="7493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7620" algn="l">
                <a:spcBef>
                  <a:spcPts val="790"/>
                </a:spcBef>
                <a:spcAft>
                  <a:spcPts val="600"/>
                </a:spcAft>
              </a:pPr>
              <a:r>
                <a:rPr lang="pt-BR" sz="1800" b="1" spc="5" dirty="0">
                  <a:solidFill>
                    <a:srgbClr val="1B0040"/>
                  </a:solidFill>
                  <a:latin typeface="Roboto"/>
                  <a:cs typeface="Roboto"/>
                </a:rPr>
                <a:t>APOIO</a:t>
              </a:r>
              <a:endParaRPr sz="1800" b="1" spc="5" dirty="0">
                <a:solidFill>
                  <a:srgbClr val="1B0040"/>
                </a:solidFill>
                <a:latin typeface="Roboto"/>
                <a:cs typeface="Roboto"/>
              </a:endParaRPr>
            </a:p>
          </p:txBody>
        </p:sp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6741CA37-CE56-900F-FFDC-C7A1A69568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49627" y="27697146"/>
              <a:ext cx="1821438" cy="805705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B487C3ED-5CD0-0411-3FDD-B70B3A96CD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3018" y="27700050"/>
              <a:ext cx="1059249" cy="799841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6311EC6E-84A6-7590-E26B-7E65FA2436B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53" t="25673" r="7873" b="25668"/>
            <a:stretch/>
          </p:blipFill>
          <p:spPr>
            <a:xfrm>
              <a:off x="10709084" y="27702769"/>
              <a:ext cx="2058585" cy="797122"/>
            </a:xfrm>
            <a:prstGeom prst="rect">
              <a:avLst/>
            </a:prstGeom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04A6FE89-492C-DE27-ABB0-914A63B4063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40" t="12274" r="17901" b="9321"/>
            <a:stretch/>
          </p:blipFill>
          <p:spPr>
            <a:xfrm>
              <a:off x="14639275" y="27660435"/>
              <a:ext cx="1036729" cy="869257"/>
            </a:xfrm>
            <a:prstGeom prst="rect">
              <a:avLst/>
            </a:prstGeom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5F06307C-619B-AB35-51FC-621EB6E94F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09885" y="27666999"/>
              <a:ext cx="1867469" cy="832891"/>
            </a:xfrm>
            <a:prstGeom prst="rect">
              <a:avLst/>
            </a:prstGeom>
          </p:spPr>
        </p:pic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4AFB9FF1-425F-8884-4CB6-74CE9E3DDC4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82" t="16029" r="13562" b="27530"/>
            <a:stretch/>
          </p:blipFill>
          <p:spPr>
            <a:xfrm>
              <a:off x="13200299" y="27660435"/>
              <a:ext cx="1070696" cy="8328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792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159996" rtl="0" eaLnBrk="1" latinLnBrk="0" hangingPunct="1">
        <a:lnSpc>
          <a:spcPct val="90000"/>
        </a:lnSpc>
        <a:spcBef>
          <a:spcPct val="0"/>
        </a:spcBef>
        <a:buNone/>
        <a:defRPr sz="10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999" indent="-539999" algn="l" defTabSz="2159996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1pPr>
      <a:lvl2pPr marL="1619997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699995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859990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939988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7019986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8099984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917998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996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994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991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989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987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985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983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B4634160-6D02-4183-15C9-41E17486CB2A}"/>
              </a:ext>
            </a:extLst>
          </p:cNvPr>
          <p:cNvSpPr txBox="1"/>
          <p:nvPr/>
        </p:nvSpPr>
        <p:spPr>
          <a:xfrm>
            <a:off x="2248429" y="3713531"/>
            <a:ext cx="17068800" cy="1304844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497965" marR="5080" indent="-1485900" algn="ctr">
              <a:spcBef>
                <a:spcPts val="275"/>
              </a:spcBef>
            </a:pPr>
            <a:r>
              <a:rPr lang="pt-BR" sz="4000" spc="-80" dirty="0">
                <a:solidFill>
                  <a:srgbClr val="5F95D1"/>
                </a:solidFill>
                <a:latin typeface="Trebuchet MS"/>
                <a:cs typeface="Trebuchet MS"/>
              </a:rPr>
              <a:t>Título do trabalho</a:t>
            </a:r>
          </a:p>
          <a:p>
            <a:pPr marL="1497965" marR="5080" indent="-1485900" algn="ctr">
              <a:spcBef>
                <a:spcPts val="275"/>
              </a:spcBef>
            </a:pPr>
            <a:r>
              <a:rPr lang="pt-BR" sz="4000" spc="-80" dirty="0">
                <a:solidFill>
                  <a:srgbClr val="5F95D1"/>
                </a:solidFill>
                <a:latin typeface="Trebuchet MS"/>
                <a:cs typeface="Roboto"/>
              </a:rPr>
              <a:t>cuidado quando realizar </a:t>
            </a:r>
            <a:r>
              <a:rPr lang="pt-BR" sz="4000" spc="-80" dirty="0" err="1">
                <a:solidFill>
                  <a:srgbClr val="5F95D1"/>
                </a:solidFill>
                <a:latin typeface="Trebuchet MS"/>
                <a:cs typeface="Roboto"/>
              </a:rPr>
              <a:t>Ctrl+C</a:t>
            </a:r>
            <a:r>
              <a:rPr lang="pt-BR" sz="4000" spc="-80" dirty="0">
                <a:solidFill>
                  <a:srgbClr val="5F95D1"/>
                </a:solidFill>
                <a:latin typeface="Trebuchet MS"/>
                <a:cs typeface="Roboto"/>
              </a:rPr>
              <a:t> e/ou </a:t>
            </a:r>
            <a:r>
              <a:rPr lang="pt-BR" sz="4000" spc="-80" dirty="0" err="1">
                <a:solidFill>
                  <a:srgbClr val="5F95D1"/>
                </a:solidFill>
                <a:latin typeface="Trebuchet MS"/>
                <a:cs typeface="Roboto"/>
              </a:rPr>
              <a:t>Ctrl+V</a:t>
            </a:r>
            <a:r>
              <a:rPr lang="pt-BR" sz="4000" spc="-80" dirty="0">
                <a:solidFill>
                  <a:srgbClr val="5F95D1"/>
                </a:solidFill>
                <a:latin typeface="Trebuchet MS"/>
                <a:cs typeface="Roboto"/>
              </a:rPr>
              <a:t> para não perder a formatação</a:t>
            </a:r>
            <a:endParaRPr sz="2800" dirty="0">
              <a:latin typeface="Roboto"/>
              <a:cs typeface="Roboto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ADA0B297-3FD9-886A-D6C9-0C675C57CCDF}"/>
              </a:ext>
            </a:extLst>
          </p:cNvPr>
          <p:cNvSpPr txBox="1"/>
          <p:nvPr/>
        </p:nvSpPr>
        <p:spPr>
          <a:xfrm>
            <a:off x="2417763" y="6677296"/>
            <a:ext cx="866063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b="1" dirty="0">
                <a:solidFill>
                  <a:srgbClr val="1B0040"/>
                </a:solidFill>
                <a:latin typeface="Roboto"/>
                <a:cs typeface="Roboto"/>
              </a:rPr>
              <a:t>Orientador: </a:t>
            </a:r>
            <a:r>
              <a:rPr lang="pt-BR" sz="2800" b="1" dirty="0">
                <a:solidFill>
                  <a:srgbClr val="1B0040"/>
                </a:solidFill>
                <a:latin typeface="Roboto"/>
                <a:cs typeface="Roboto"/>
              </a:rPr>
              <a:t>Nome</a:t>
            </a:r>
            <a:endParaRPr sz="2800" dirty="0">
              <a:latin typeface="Roboto"/>
              <a:cs typeface="Roboto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85935D55-DA21-E95D-3BEF-A3734B7AF3F5}"/>
              </a:ext>
            </a:extLst>
          </p:cNvPr>
          <p:cNvSpPr txBox="1"/>
          <p:nvPr/>
        </p:nvSpPr>
        <p:spPr>
          <a:xfrm>
            <a:off x="11182322" y="6669053"/>
            <a:ext cx="7999440" cy="443711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spcBef>
                <a:spcPts val="115"/>
              </a:spcBef>
            </a:pPr>
            <a:r>
              <a:rPr sz="2800" b="1" spc="-5" dirty="0">
                <a:solidFill>
                  <a:srgbClr val="1B0040"/>
                </a:solidFill>
                <a:latin typeface="Roboto"/>
                <a:cs typeface="Roboto"/>
              </a:rPr>
              <a:t>Instituição:</a:t>
            </a:r>
            <a:r>
              <a:rPr sz="2800" b="1" spc="-10" dirty="0">
                <a:solidFill>
                  <a:srgbClr val="1B0040"/>
                </a:solidFill>
                <a:latin typeface="Roboto"/>
                <a:cs typeface="Roboto"/>
              </a:rPr>
              <a:t> </a:t>
            </a:r>
            <a:r>
              <a:rPr lang="pt-BR" sz="2800" b="1" spc="-10" dirty="0">
                <a:solidFill>
                  <a:srgbClr val="1B0040"/>
                </a:solidFill>
                <a:latin typeface="Roboto"/>
                <a:cs typeface="Roboto"/>
              </a:rPr>
              <a:t>Escola....</a:t>
            </a:r>
            <a:endParaRPr sz="2800" dirty="0">
              <a:latin typeface="Roboto"/>
              <a:cs typeface="Roboto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3F845AAA-5977-936A-56BC-748BB143155B}"/>
              </a:ext>
            </a:extLst>
          </p:cNvPr>
          <p:cNvSpPr txBox="1"/>
          <p:nvPr/>
        </p:nvSpPr>
        <p:spPr>
          <a:xfrm>
            <a:off x="2184164" y="8694203"/>
            <a:ext cx="8407801" cy="2554161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 marR="5080" algn="just">
              <a:lnSpc>
                <a:spcPct val="96800"/>
              </a:lnSpc>
              <a:spcBef>
                <a:spcPts val="600"/>
              </a:spcBef>
            </a:pPr>
            <a:r>
              <a:rPr lang="pt-BR" sz="2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altere as fontes e/ou alinhamentos em cada um dos quadros (título, autores, orientadores, instituição, introdução, o projeto, objetivos, materiais e métodos, resultados e conclusões, agradecimentos).</a:t>
            </a:r>
          </a:p>
          <a:p>
            <a:pPr marL="12700" marR="5080" algn="just">
              <a:lnSpc>
                <a:spcPct val="96800"/>
              </a:lnSpc>
              <a:spcBef>
                <a:spcPts val="600"/>
              </a:spcBef>
            </a:pPr>
            <a:endParaRPr lang="pt-BR" sz="22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96800"/>
              </a:lnSpc>
              <a:spcBef>
                <a:spcPts val="600"/>
              </a:spcBef>
            </a:pPr>
            <a:r>
              <a:rPr lang="pt-BR" sz="2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INTRODUÇÃO você deve fazer uma breve contextualização dos desafios que envolve o tema do seu projeto e desta forma justificar a criação de seu projeto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B79B2E19-1CD5-6DB5-38DA-E33C7769C6D0}"/>
              </a:ext>
            </a:extLst>
          </p:cNvPr>
          <p:cNvSpPr txBox="1"/>
          <p:nvPr/>
        </p:nvSpPr>
        <p:spPr>
          <a:xfrm>
            <a:off x="11246551" y="8682215"/>
            <a:ext cx="8340654" cy="1064779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 algn="just">
              <a:lnSpc>
                <a:spcPct val="96700"/>
              </a:lnSpc>
              <a:spcBef>
                <a:spcPts val="600"/>
              </a:spcBef>
            </a:pPr>
            <a:r>
              <a:rPr lang="pt-BR" sz="2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Aqui você deverá descrever, de forma resumida, o seu projeto: o motivo pelo qual o criou e com ele pode ajudar/auxiliar seus alunos(as) e a sociedade em geral.</a:t>
            </a:r>
            <a:endParaRPr sz="22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50215BAA-C986-FF2E-1624-62A1FD39F628}"/>
              </a:ext>
            </a:extLst>
          </p:cNvPr>
          <p:cNvSpPr txBox="1"/>
          <p:nvPr/>
        </p:nvSpPr>
        <p:spPr>
          <a:xfrm>
            <a:off x="2146064" y="15144999"/>
            <a:ext cx="8343536" cy="379719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algn="just">
              <a:lnSpc>
                <a:spcPct val="96800"/>
              </a:lnSpc>
              <a:spcBef>
                <a:spcPts val="600"/>
              </a:spcBef>
            </a:pPr>
            <a:r>
              <a:rPr lang="pt-BR" sz="2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Digite aqui os objetivos de seu projeto</a:t>
            </a:r>
            <a:endParaRPr sz="22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29154207-FAD0-0376-7799-D7E906CBDD1D}"/>
              </a:ext>
            </a:extLst>
          </p:cNvPr>
          <p:cNvSpPr txBox="1"/>
          <p:nvPr/>
        </p:nvSpPr>
        <p:spPr>
          <a:xfrm>
            <a:off x="11188846" y="15134994"/>
            <a:ext cx="8340654" cy="74148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 algn="just">
              <a:lnSpc>
                <a:spcPct val="96800"/>
              </a:lnSpc>
              <a:spcBef>
                <a:spcPts val="600"/>
              </a:spcBef>
            </a:pPr>
            <a:r>
              <a:rPr lang="pt-BR" sz="2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Digite aqui os materiais, aplicativos e a forma como seu projeto foi construído e/ou implementado</a:t>
            </a:r>
            <a:endParaRPr sz="22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21">
            <a:extLst>
              <a:ext uri="{FF2B5EF4-FFF2-40B4-BE49-F238E27FC236}">
                <a16:creationId xmlns:a16="http://schemas.microsoft.com/office/drawing/2014/main" id="{D92714A6-063A-B122-B26A-17341E83E39D}"/>
              </a:ext>
            </a:extLst>
          </p:cNvPr>
          <p:cNvSpPr txBox="1"/>
          <p:nvPr/>
        </p:nvSpPr>
        <p:spPr>
          <a:xfrm>
            <a:off x="11143628" y="21528784"/>
            <a:ext cx="8366822" cy="409856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 marR="5080" algn="just">
              <a:lnSpc>
                <a:spcPct val="96700"/>
              </a:lnSpc>
              <a:spcBef>
                <a:spcPts val="480"/>
              </a:spcBef>
            </a:pPr>
            <a:r>
              <a:rPr sz="2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sz="22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autores</a:t>
            </a:r>
            <a:r>
              <a:rPr sz="2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agradecem</a:t>
            </a:r>
            <a:r>
              <a:rPr lang="pt-BR" sz="2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sz="22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id="{B3727B12-C263-686E-6F66-F616ACF632BD}"/>
              </a:ext>
            </a:extLst>
          </p:cNvPr>
          <p:cNvSpPr txBox="1"/>
          <p:nvPr/>
        </p:nvSpPr>
        <p:spPr>
          <a:xfrm>
            <a:off x="2146225" y="21502681"/>
            <a:ext cx="8151667" cy="1794722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 algn="just">
              <a:lnSpc>
                <a:spcPct val="96800"/>
              </a:lnSpc>
              <a:spcBef>
                <a:spcPts val="600"/>
              </a:spcBef>
            </a:pPr>
            <a:r>
              <a:rPr lang="pt-BR" sz="2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Digite aqui seus resultados com a execução do seu projeto e qual conclusão foi tirada do projeto.</a:t>
            </a:r>
          </a:p>
          <a:p>
            <a:pPr marL="12700" marR="5080" algn="just">
              <a:lnSpc>
                <a:spcPct val="96800"/>
              </a:lnSpc>
              <a:spcBef>
                <a:spcPts val="600"/>
              </a:spcBef>
            </a:pPr>
            <a:r>
              <a:rPr lang="pt-BR" sz="2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Caso seu projeto ainda estiver em andamento coloque os resultados obtidos até o momento e o que você espera alcançar até o final do projeto.</a:t>
            </a:r>
          </a:p>
        </p:txBody>
      </p:sp>
      <p:sp>
        <p:nvSpPr>
          <p:cNvPr id="32" name="object 4">
            <a:extLst>
              <a:ext uri="{FF2B5EF4-FFF2-40B4-BE49-F238E27FC236}">
                <a16:creationId xmlns:a16="http://schemas.microsoft.com/office/drawing/2014/main" id="{34A8483F-23C6-B5CA-290D-F040C0A19B3E}"/>
              </a:ext>
            </a:extLst>
          </p:cNvPr>
          <p:cNvSpPr txBox="1"/>
          <p:nvPr/>
        </p:nvSpPr>
        <p:spPr>
          <a:xfrm>
            <a:off x="2417762" y="5454088"/>
            <a:ext cx="1670397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pt-BR" sz="2800" b="1" dirty="0">
                <a:solidFill>
                  <a:srgbClr val="1B0040"/>
                </a:solidFill>
                <a:latin typeface="Roboto"/>
                <a:cs typeface="Roboto"/>
              </a:rPr>
              <a:t>Autor(es)</a:t>
            </a:r>
            <a:r>
              <a:rPr sz="2800" b="1" dirty="0">
                <a:solidFill>
                  <a:srgbClr val="1B0040"/>
                </a:solidFill>
                <a:latin typeface="Roboto"/>
                <a:cs typeface="Roboto"/>
              </a:rPr>
              <a:t>: </a:t>
            </a:r>
            <a:r>
              <a:rPr lang="pt-BR" sz="2800" b="1" dirty="0">
                <a:solidFill>
                  <a:srgbClr val="1B0040"/>
                </a:solidFill>
                <a:latin typeface="Roboto"/>
                <a:cs typeface="Roboto"/>
              </a:rPr>
              <a:t>Nome(s)</a:t>
            </a:r>
            <a:endParaRPr sz="2800" dirty="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05480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96</TotalTime>
  <Words>211</Words>
  <Application>Microsoft Office PowerPoint</Application>
  <PresentationFormat>Personalizar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Roboto</vt:lpstr>
      <vt:lpstr>Times New Roman</vt:lpstr>
      <vt:lpstr>Trebuchet MS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Henrique Pereira</dc:creator>
  <cp:lastModifiedBy>Paulo Henrique Pereira</cp:lastModifiedBy>
  <cp:revision>7</cp:revision>
  <dcterms:created xsi:type="dcterms:W3CDTF">2024-04-04T23:43:43Z</dcterms:created>
  <dcterms:modified xsi:type="dcterms:W3CDTF">2025-02-18T13:00:30Z</dcterms:modified>
</cp:coreProperties>
</file>